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119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4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BC"/>
    <a:srgbClr val="009999"/>
    <a:srgbClr val="00CC99"/>
    <a:srgbClr val="006600"/>
    <a:srgbClr val="99FF33"/>
    <a:srgbClr val="99CC00"/>
    <a:srgbClr val="339933"/>
    <a:srgbClr val="00CC00"/>
    <a:srgbClr val="D3CA1F"/>
    <a:srgbClr val="FFF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>
      <p:cViewPr>
        <p:scale>
          <a:sx n="120" d="100"/>
          <a:sy n="120" d="100"/>
        </p:scale>
        <p:origin x="1781" y="-3110"/>
      </p:cViewPr>
      <p:guideLst>
        <p:guide orient="horz" pos="554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1871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4331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7681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6559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6440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4527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3732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5590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86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141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0561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18C94-9BF7-4010-B9D7-0A3248480CC6}" type="datetimeFigureOut">
              <a:rPr lang="de-CH" smtClean="0"/>
              <a:t>13.01.2025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D9F3C-8BD5-4C45-B076-9B14AE3F27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9053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56467" y="13929"/>
            <a:ext cx="4364565" cy="577199"/>
          </a:xfrm>
        </p:spPr>
        <p:txBody>
          <a:bodyPr>
            <a:normAutofit/>
          </a:bodyPr>
          <a:lstStyle/>
          <a:p>
            <a: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  <a:t>Gemeindeparlament Schlieren</a:t>
            </a:r>
            <a:b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Sitzordnung per 27. Januar 2025</a:t>
            </a:r>
            <a:endParaRPr lang="de-CH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3101444" y="7402998"/>
            <a:ext cx="633488" cy="612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Olivia Boccali</a:t>
            </a: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Mitte</a:t>
            </a:r>
          </a:p>
        </p:txBody>
      </p:sp>
      <p:sp>
        <p:nvSpPr>
          <p:cNvPr id="32" name="Rechteck 31"/>
          <p:cNvSpPr/>
          <p:nvPr/>
        </p:nvSpPr>
        <p:spPr>
          <a:xfrm>
            <a:off x="414690" y="3611891"/>
            <a:ext cx="648000" cy="6120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Manuela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Stiefel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RV FL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parteilos</a:t>
            </a:r>
          </a:p>
        </p:txBody>
      </p:sp>
      <p:sp>
        <p:nvSpPr>
          <p:cNvPr id="33" name="Rechteck 32"/>
          <p:cNvSpPr/>
          <p:nvPr/>
        </p:nvSpPr>
        <p:spPr>
          <a:xfrm>
            <a:off x="414648" y="3000577"/>
            <a:ext cx="648000" cy="6120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Bea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Krebs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RV BJ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FDP</a:t>
            </a:r>
          </a:p>
        </p:txBody>
      </p:sp>
      <p:sp>
        <p:nvSpPr>
          <p:cNvPr id="40" name="Rechteck 39"/>
          <p:cNvSpPr/>
          <p:nvPr/>
        </p:nvSpPr>
        <p:spPr>
          <a:xfrm>
            <a:off x="2097692" y="3956328"/>
            <a:ext cx="612000" cy="61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Anita Petrovic</a:t>
            </a: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4568164" y="2730236"/>
            <a:ext cx="612000" cy="612000"/>
          </a:xfrm>
          <a:prstGeom prst="rect">
            <a:avLst/>
          </a:prstGeom>
          <a:solidFill>
            <a:srgbClr val="00C0BC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Boris Steffen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SVP</a:t>
            </a:r>
          </a:p>
        </p:txBody>
      </p:sp>
      <p:sp>
        <p:nvSpPr>
          <p:cNvPr id="46" name="Rechteck 45"/>
          <p:cNvSpPr/>
          <p:nvPr/>
        </p:nvSpPr>
        <p:spPr>
          <a:xfrm>
            <a:off x="5177983" y="3340820"/>
            <a:ext cx="612000" cy="612000"/>
          </a:xfrm>
          <a:prstGeom prst="rect">
            <a:avLst/>
          </a:prstGeom>
          <a:solidFill>
            <a:srgbClr val="00C0BC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Thomas </a:t>
            </a:r>
            <a:r>
              <a:rPr lang="de-DE" sz="700" dirty="0" err="1">
                <a:latin typeface="Arial" panose="020B0604020202020204" pitchFamily="34" charset="0"/>
                <a:cs typeface="Arial" panose="020B0604020202020204" pitchFamily="34" charset="0"/>
              </a:rPr>
              <a:t>Grädel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SVP</a:t>
            </a:r>
          </a:p>
        </p:txBody>
      </p:sp>
      <p:sp>
        <p:nvSpPr>
          <p:cNvPr id="47" name="Rechteck 46"/>
          <p:cNvSpPr/>
          <p:nvPr/>
        </p:nvSpPr>
        <p:spPr>
          <a:xfrm>
            <a:off x="4567570" y="3952820"/>
            <a:ext cx="612000" cy="612000"/>
          </a:xfrm>
          <a:prstGeom prst="rect">
            <a:avLst/>
          </a:prstGeom>
          <a:solidFill>
            <a:srgbClr val="00C0BC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Heide-</a:t>
            </a:r>
            <a:r>
              <a:rPr lang="de-DE" sz="700" dirty="0" err="1">
                <a:latin typeface="Arial" panose="020B0604020202020204" pitchFamily="34" charset="0"/>
                <a:cs typeface="Arial" panose="020B0604020202020204" pitchFamily="34" charset="0"/>
              </a:rPr>
              <a:t>marie</a:t>
            </a: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 Busch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SVP</a:t>
            </a:r>
          </a:p>
        </p:txBody>
      </p:sp>
      <p:sp>
        <p:nvSpPr>
          <p:cNvPr id="51" name="Rechteck 50"/>
          <p:cNvSpPr/>
          <p:nvPr/>
        </p:nvSpPr>
        <p:spPr>
          <a:xfrm>
            <a:off x="1492685" y="5358648"/>
            <a:ext cx="612000" cy="612000"/>
          </a:xfrm>
          <a:prstGeom prst="rect">
            <a:avLst/>
          </a:prstGeom>
          <a:solidFill>
            <a:srgbClr val="00CC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Martin </a:t>
            </a:r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Künzle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Grüne</a:t>
            </a:r>
          </a:p>
        </p:txBody>
      </p:sp>
      <p:sp>
        <p:nvSpPr>
          <p:cNvPr id="52" name="Rechteck 51"/>
          <p:cNvSpPr/>
          <p:nvPr/>
        </p:nvSpPr>
        <p:spPr>
          <a:xfrm>
            <a:off x="2099700" y="2733420"/>
            <a:ext cx="608629" cy="61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Leila Drobi</a:t>
            </a: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1494129" y="3341946"/>
            <a:ext cx="612000" cy="61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Yvonne Brändle-Amolo SP</a:t>
            </a:r>
          </a:p>
        </p:txBody>
      </p:sp>
      <p:sp>
        <p:nvSpPr>
          <p:cNvPr id="55" name="Rechteck 54"/>
          <p:cNvSpPr/>
          <p:nvPr/>
        </p:nvSpPr>
        <p:spPr>
          <a:xfrm>
            <a:off x="2100351" y="5356650"/>
            <a:ext cx="612000" cy="612000"/>
          </a:xfrm>
          <a:prstGeom prst="rect">
            <a:avLst/>
          </a:prstGeom>
          <a:solidFill>
            <a:srgbClr val="00CC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Donikë</a:t>
            </a:r>
            <a:endParaRPr lang="de-DE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Sejdiu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Grüne</a:t>
            </a:r>
          </a:p>
        </p:txBody>
      </p:sp>
      <p:sp>
        <p:nvSpPr>
          <p:cNvPr id="56" name="Rechteck 55"/>
          <p:cNvSpPr/>
          <p:nvPr/>
        </p:nvSpPr>
        <p:spPr>
          <a:xfrm>
            <a:off x="1492549" y="5961000"/>
            <a:ext cx="612000" cy="612000"/>
          </a:xfrm>
          <a:prstGeom prst="rect">
            <a:avLst/>
          </a:prstGeom>
          <a:solidFill>
            <a:srgbClr val="00CC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Laura Zangger Grüne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4326050" y="7404712"/>
            <a:ext cx="612000" cy="61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Bashkim </a:t>
            </a:r>
            <a:r>
              <a:rPr lang="de-DE" sz="700" dirty="0" err="1">
                <a:latin typeface="Arial" panose="020B0604020202020204" pitchFamily="34" charset="0"/>
                <a:cs typeface="Arial" panose="020B0604020202020204" pitchFamily="34" charset="0"/>
              </a:rPr>
              <a:t>Maliqi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EVP</a:t>
            </a:r>
          </a:p>
        </p:txBody>
      </p:sp>
      <p:sp>
        <p:nvSpPr>
          <p:cNvPr id="62" name="Rechteck 61"/>
          <p:cNvSpPr/>
          <p:nvPr/>
        </p:nvSpPr>
        <p:spPr>
          <a:xfrm>
            <a:off x="1527588" y="6789278"/>
            <a:ext cx="612000" cy="612000"/>
          </a:xfrm>
          <a:prstGeom prst="rect">
            <a:avLst/>
          </a:prstGeom>
          <a:solidFill>
            <a:srgbClr val="99CC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Henry Jager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GLP</a:t>
            </a:r>
          </a:p>
        </p:txBody>
      </p:sp>
      <p:sp>
        <p:nvSpPr>
          <p:cNvPr id="67" name="Rechteck 66"/>
          <p:cNvSpPr/>
          <p:nvPr/>
        </p:nvSpPr>
        <p:spPr>
          <a:xfrm>
            <a:off x="4567556" y="5327638"/>
            <a:ext cx="612000" cy="612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Dominic Schläpfer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FDP</a:t>
            </a:r>
          </a:p>
        </p:txBody>
      </p:sp>
      <p:sp>
        <p:nvSpPr>
          <p:cNvPr id="68" name="Rechteck 67"/>
          <p:cNvSpPr/>
          <p:nvPr/>
        </p:nvSpPr>
        <p:spPr>
          <a:xfrm>
            <a:off x="3706569" y="6789278"/>
            <a:ext cx="612000" cy="612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Sarah </a:t>
            </a:r>
            <a:r>
              <a:rPr lang="de-DE" sz="700" dirty="0" err="1">
                <a:latin typeface="Arial" panose="020B0604020202020204" pitchFamily="34" charset="0"/>
                <a:cs typeface="Arial" panose="020B0604020202020204" pitchFamily="34" charset="0"/>
              </a:rPr>
              <a:t>Impusino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Die Mitte</a:t>
            </a:r>
          </a:p>
        </p:txBody>
      </p:sp>
      <p:sp>
        <p:nvSpPr>
          <p:cNvPr id="69" name="Rechteck 68"/>
          <p:cNvSpPr/>
          <p:nvPr/>
        </p:nvSpPr>
        <p:spPr>
          <a:xfrm>
            <a:off x="3712919" y="7404712"/>
            <a:ext cx="612000" cy="612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Daniel Laubi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Die Mitte</a:t>
            </a:r>
          </a:p>
        </p:txBody>
      </p:sp>
      <p:sp>
        <p:nvSpPr>
          <p:cNvPr id="71" name="Rechteck 70"/>
          <p:cNvSpPr/>
          <p:nvPr/>
        </p:nvSpPr>
        <p:spPr>
          <a:xfrm>
            <a:off x="4567556" y="3340658"/>
            <a:ext cx="612000" cy="612000"/>
          </a:xfrm>
          <a:prstGeom prst="rect">
            <a:avLst/>
          </a:prstGeom>
          <a:solidFill>
            <a:srgbClr val="00C0BC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Hans-Ulrich Etter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SVP</a:t>
            </a:r>
          </a:p>
        </p:txBody>
      </p:sp>
      <p:sp>
        <p:nvSpPr>
          <p:cNvPr id="72" name="Rechteck 71"/>
          <p:cNvSpPr/>
          <p:nvPr/>
        </p:nvSpPr>
        <p:spPr>
          <a:xfrm>
            <a:off x="5177101" y="2730050"/>
            <a:ext cx="612000" cy="612000"/>
          </a:xfrm>
          <a:prstGeom prst="rect">
            <a:avLst/>
          </a:prstGeom>
          <a:solidFill>
            <a:srgbClr val="00C0BC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Pascal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Bach-mann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SVP</a:t>
            </a:r>
          </a:p>
        </p:txBody>
      </p:sp>
      <p:sp>
        <p:nvSpPr>
          <p:cNvPr id="73" name="Rechteck 72"/>
          <p:cNvSpPr/>
          <p:nvPr/>
        </p:nvSpPr>
        <p:spPr>
          <a:xfrm>
            <a:off x="4564575" y="4563642"/>
            <a:ext cx="612000" cy="612000"/>
          </a:xfrm>
          <a:prstGeom prst="rect">
            <a:avLst/>
          </a:prstGeom>
          <a:solidFill>
            <a:srgbClr val="00C0BC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smtClean="0">
                <a:latin typeface="Arial" panose="020B0604020202020204" pitchFamily="34" charset="0"/>
                <a:cs typeface="Arial" panose="020B0604020202020204" pitchFamily="34" charset="0"/>
              </a:rPr>
              <a:t>Gino</a:t>
            </a:r>
          </a:p>
          <a:p>
            <a:pPr algn="ctr"/>
            <a:r>
              <a:rPr lang="de-DE" sz="700" smtClean="0">
                <a:latin typeface="Arial" panose="020B0604020202020204" pitchFamily="34" charset="0"/>
                <a:cs typeface="Arial" panose="020B0604020202020204" pitchFamily="34" charset="0"/>
              </a:rPr>
              <a:t>Adda</a:t>
            </a:r>
            <a:endParaRPr lang="de-DE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SVP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1973462" y="1615297"/>
            <a:ext cx="612000" cy="612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b="1" dirty="0">
                <a:latin typeface="Arial" panose="020B0604020202020204" pitchFamily="34" charset="0"/>
                <a:cs typeface="Arial" panose="020B0604020202020204" pitchFamily="34" charset="0"/>
              </a:rPr>
              <a:t>Sasa Stajic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. Vize</a:t>
            </a: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FDP</a:t>
            </a:r>
          </a:p>
        </p:txBody>
      </p:sp>
      <p:sp>
        <p:nvSpPr>
          <p:cNvPr id="76" name="Rechteck 75"/>
          <p:cNvSpPr/>
          <p:nvPr/>
        </p:nvSpPr>
        <p:spPr>
          <a:xfrm>
            <a:off x="5177904" y="3956185"/>
            <a:ext cx="612000" cy="612000"/>
          </a:xfrm>
          <a:prstGeom prst="rect">
            <a:avLst/>
          </a:prstGeom>
          <a:solidFill>
            <a:srgbClr val="00C0BC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Daniel </a:t>
            </a:r>
            <a:r>
              <a:rPr lang="de-DE" sz="700" dirty="0" err="1">
                <a:latin typeface="Arial" panose="020B0604020202020204" pitchFamily="34" charset="0"/>
                <a:cs typeface="Arial" panose="020B0604020202020204" pitchFamily="34" charset="0"/>
              </a:rPr>
              <a:t>Tännler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SVP</a:t>
            </a:r>
          </a:p>
        </p:txBody>
      </p:sp>
      <p:sp>
        <p:nvSpPr>
          <p:cNvPr id="77" name="Rechteck 76"/>
          <p:cNvSpPr/>
          <p:nvPr/>
        </p:nvSpPr>
        <p:spPr>
          <a:xfrm>
            <a:off x="5175879" y="4559627"/>
            <a:ext cx="612000" cy="612000"/>
          </a:xfrm>
          <a:prstGeom prst="rect">
            <a:avLst/>
          </a:prstGeom>
          <a:solidFill>
            <a:srgbClr val="00C0BC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Regula </a:t>
            </a:r>
            <a:r>
              <a:rPr lang="de-DE" sz="700" dirty="0" err="1">
                <a:latin typeface="Arial" panose="020B0604020202020204" pitchFamily="34" charset="0"/>
                <a:cs typeface="Arial" panose="020B0604020202020204" pitchFamily="34" charset="0"/>
              </a:rPr>
              <a:t>Maccia-cchini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SVP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3040680" y="9208411"/>
            <a:ext cx="373857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Publikum</a:t>
            </a:r>
            <a:endParaRPr lang="de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hteck 85"/>
          <p:cNvSpPr/>
          <p:nvPr/>
        </p:nvSpPr>
        <p:spPr>
          <a:xfrm>
            <a:off x="1490185" y="2732112"/>
            <a:ext cx="602773" cy="61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smtClean="0">
                <a:latin typeface="Arial" panose="020B0604020202020204" pitchFamily="34" charset="0"/>
                <a:cs typeface="Arial" panose="020B0604020202020204" pitchFamily="34" charset="0"/>
              </a:rPr>
              <a:t>Erol Sabotic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</a:p>
        </p:txBody>
      </p:sp>
      <p:sp>
        <p:nvSpPr>
          <p:cNvPr id="87" name="Rechteck 86"/>
          <p:cNvSpPr/>
          <p:nvPr/>
        </p:nvSpPr>
        <p:spPr>
          <a:xfrm>
            <a:off x="2096329" y="3347327"/>
            <a:ext cx="612000" cy="61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Zeki </a:t>
            </a:r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Çiçek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 SP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055588" y="8231462"/>
            <a:ext cx="3708294" cy="75918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56"/>
              </a:spcAft>
              <a:tabLst>
                <a:tab pos="1790700" algn="l"/>
                <a:tab pos="3027363" algn="l"/>
              </a:tabLst>
            </a:pPr>
            <a:r>
              <a:rPr lang="de-CH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Stimmenzählende</a:t>
            </a:r>
            <a:r>
              <a:rPr lang="de-CH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CH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1790700" algn="l"/>
                <a:tab pos="3027363" algn="l"/>
              </a:tabLst>
            </a:pPr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Regula </a:t>
            </a:r>
            <a:r>
              <a:rPr lang="de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Macciacchini-Zahner: 	SP/Grüne</a:t>
            </a:r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1790700" algn="l"/>
                <a:tab pos="3027363" algn="l"/>
              </a:tabLst>
            </a:pPr>
            <a:r>
              <a:rPr lang="de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Olivia Boccali: </a:t>
            </a:r>
            <a:r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t>SVP/FDP/parteilos</a:t>
            </a:r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1790700" algn="l"/>
                <a:tab pos="3027363" algn="l"/>
              </a:tabLst>
            </a:pPr>
            <a:r>
              <a:rPr lang="de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Laura Zangger: 	Die </a:t>
            </a:r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Mitte/EVP/GLP/Präsidium</a:t>
            </a:r>
          </a:p>
        </p:txBody>
      </p:sp>
      <p:sp>
        <p:nvSpPr>
          <p:cNvPr id="89" name="Rechteck 88"/>
          <p:cNvSpPr/>
          <p:nvPr/>
        </p:nvSpPr>
        <p:spPr>
          <a:xfrm>
            <a:off x="4570498" y="1615297"/>
            <a:ext cx="612000" cy="612000"/>
          </a:xfrm>
          <a:prstGeom prst="rect">
            <a:avLst/>
          </a:prstGeom>
          <a:solidFill>
            <a:srgbClr val="99CC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David Baumann</a:t>
            </a:r>
            <a:endParaRPr lang="de-DE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2. Vize</a:t>
            </a: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GLP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2590681" y="1615297"/>
            <a:ext cx="612000" cy="6120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3209731" y="1615297"/>
            <a:ext cx="672998" cy="613913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Sekretariat</a:t>
            </a:r>
          </a:p>
        </p:txBody>
      </p:sp>
      <p:sp>
        <p:nvSpPr>
          <p:cNvPr id="91" name="Rechteck 90"/>
          <p:cNvSpPr/>
          <p:nvPr/>
        </p:nvSpPr>
        <p:spPr>
          <a:xfrm>
            <a:off x="1525794" y="7405408"/>
            <a:ext cx="612000" cy="612000"/>
          </a:xfrm>
          <a:prstGeom prst="rect">
            <a:avLst/>
          </a:prstGeom>
          <a:solidFill>
            <a:srgbClr val="99CC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Marc 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Folini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GLP</a:t>
            </a:r>
          </a:p>
        </p:txBody>
      </p:sp>
      <p:sp>
        <p:nvSpPr>
          <p:cNvPr id="61" name="Rechteck 60"/>
          <p:cNvSpPr/>
          <p:nvPr/>
        </p:nvSpPr>
        <p:spPr>
          <a:xfrm>
            <a:off x="2100876" y="5959792"/>
            <a:ext cx="612000" cy="612000"/>
          </a:xfrm>
          <a:prstGeom prst="rect">
            <a:avLst/>
          </a:prstGeom>
          <a:solidFill>
            <a:srgbClr val="00CC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Manuel Kampus</a:t>
            </a: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Grüne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hteck 79"/>
          <p:cNvSpPr/>
          <p:nvPr/>
        </p:nvSpPr>
        <p:spPr>
          <a:xfrm>
            <a:off x="2151857" y="6790691"/>
            <a:ext cx="612000" cy="612000"/>
          </a:xfrm>
          <a:prstGeom prst="rect">
            <a:avLst/>
          </a:prstGeom>
          <a:solidFill>
            <a:srgbClr val="99CC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Antonella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Lombardi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GLP</a:t>
            </a:r>
          </a:p>
        </p:txBody>
      </p:sp>
      <p:sp>
        <p:nvSpPr>
          <p:cNvPr id="83" name="Rechteck 82"/>
          <p:cNvSpPr/>
          <p:nvPr/>
        </p:nvSpPr>
        <p:spPr>
          <a:xfrm>
            <a:off x="2151857" y="7406912"/>
            <a:ext cx="612000" cy="612000"/>
          </a:xfrm>
          <a:prstGeom prst="rect">
            <a:avLst/>
          </a:prstGeom>
          <a:solidFill>
            <a:srgbClr val="99CC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Hanna </a:t>
            </a:r>
            <a:r>
              <a:rPr lang="de-DE" sz="700" dirty="0" err="1">
                <a:latin typeface="Arial" panose="020B0604020202020204" pitchFamily="34" charset="0"/>
                <a:cs typeface="Arial" panose="020B0604020202020204" pitchFamily="34" charset="0"/>
              </a:rPr>
              <a:t>Locherer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GLP</a:t>
            </a:r>
          </a:p>
        </p:txBody>
      </p:sp>
      <p:sp>
        <p:nvSpPr>
          <p:cNvPr id="90" name="Rechteck 89"/>
          <p:cNvSpPr/>
          <p:nvPr/>
        </p:nvSpPr>
        <p:spPr>
          <a:xfrm>
            <a:off x="4329435" y="6789074"/>
            <a:ext cx="612000" cy="61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Caterina </a:t>
            </a:r>
            <a:r>
              <a:rPr lang="de-DE" sz="700" dirty="0" err="1">
                <a:latin typeface="Arial" panose="020B0604020202020204" pitchFamily="34" charset="0"/>
                <a:cs typeface="Arial" panose="020B0604020202020204" pitchFamily="34" charset="0"/>
              </a:rPr>
              <a:t>Autiero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EVP</a:t>
            </a:r>
          </a:p>
        </p:txBody>
      </p:sp>
      <p:sp>
        <p:nvSpPr>
          <p:cNvPr id="92" name="Rechteck 91"/>
          <p:cNvSpPr/>
          <p:nvPr/>
        </p:nvSpPr>
        <p:spPr>
          <a:xfrm rot="20310794">
            <a:off x="5411024" y="6851204"/>
            <a:ext cx="612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Markus </a:t>
            </a:r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Weiers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-müller</a:t>
            </a: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parteilos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hteck 78"/>
          <p:cNvSpPr/>
          <p:nvPr/>
        </p:nvSpPr>
        <p:spPr>
          <a:xfrm>
            <a:off x="1492754" y="4566000"/>
            <a:ext cx="605822" cy="61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Thierry </a:t>
            </a:r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Lusten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-berger</a:t>
            </a: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</a:p>
        </p:txBody>
      </p:sp>
      <p:sp>
        <p:nvSpPr>
          <p:cNvPr id="94" name="Rechteck 93"/>
          <p:cNvSpPr/>
          <p:nvPr/>
        </p:nvSpPr>
        <p:spPr>
          <a:xfrm>
            <a:off x="4553052" y="5939628"/>
            <a:ext cx="612000" cy="612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John Daniels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FDP</a:t>
            </a:r>
          </a:p>
        </p:txBody>
      </p:sp>
      <p:sp>
        <p:nvSpPr>
          <p:cNvPr id="96" name="Rechteck 95"/>
          <p:cNvSpPr/>
          <p:nvPr/>
        </p:nvSpPr>
        <p:spPr>
          <a:xfrm>
            <a:off x="1494389" y="3953946"/>
            <a:ext cx="599915" cy="61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Michael Koger</a:t>
            </a: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hteck 96"/>
          <p:cNvSpPr/>
          <p:nvPr/>
        </p:nvSpPr>
        <p:spPr>
          <a:xfrm>
            <a:off x="3105475" y="6789278"/>
            <a:ext cx="612000" cy="612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Denise Küng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Die Mitte</a:t>
            </a:r>
          </a:p>
        </p:txBody>
      </p:sp>
      <p:sp>
        <p:nvSpPr>
          <p:cNvPr id="98" name="Rechteck 97"/>
          <p:cNvSpPr/>
          <p:nvPr/>
        </p:nvSpPr>
        <p:spPr>
          <a:xfrm>
            <a:off x="5194060" y="5327628"/>
            <a:ext cx="612000" cy="612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Nelson Araya FDP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66771" y="1322518"/>
            <a:ext cx="1192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Bühne / Leinwand</a:t>
            </a:r>
          </a:p>
        </p:txBody>
      </p:sp>
      <p:sp>
        <p:nvSpPr>
          <p:cNvPr id="99" name="Textfeld 98"/>
          <p:cNvSpPr txBox="1"/>
          <p:nvPr/>
        </p:nvSpPr>
        <p:spPr>
          <a:xfrm>
            <a:off x="3034501" y="1318704"/>
            <a:ext cx="9780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Präsidium </a:t>
            </a:r>
            <a:endParaRPr lang="de-DE" sz="105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hteck 101"/>
          <p:cNvSpPr/>
          <p:nvPr/>
        </p:nvSpPr>
        <p:spPr>
          <a:xfrm>
            <a:off x="2026634" y="8900977"/>
            <a:ext cx="612000" cy="6120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hteck 102"/>
          <p:cNvSpPr/>
          <p:nvPr/>
        </p:nvSpPr>
        <p:spPr>
          <a:xfrm>
            <a:off x="1409876" y="8901031"/>
            <a:ext cx="612000" cy="6120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730634" y="9507259"/>
            <a:ext cx="60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Medien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489451" y="9567580"/>
            <a:ext cx="12749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Stand: 13.01.2025</a:t>
            </a:r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3409035" y="2847753"/>
            <a:ext cx="380754" cy="3250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198228" y="3183418"/>
            <a:ext cx="8143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Rednerpult</a:t>
            </a:r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3887237" y="1615827"/>
            <a:ext cx="677338" cy="61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b="1" dirty="0">
                <a:latin typeface="Arial" panose="020B0604020202020204" pitchFamily="34" charset="0"/>
                <a:cs typeface="Arial" panose="020B0604020202020204" pitchFamily="34" charset="0"/>
              </a:rPr>
              <a:t>Rixhil</a:t>
            </a:r>
          </a:p>
          <a:p>
            <a:pPr algn="ctr"/>
            <a:r>
              <a:rPr lang="de-DE" sz="700" b="1" dirty="0">
                <a:latin typeface="Arial" panose="020B0604020202020204" pitchFamily="34" charset="0"/>
                <a:cs typeface="Arial" panose="020B0604020202020204" pitchFamily="34" charset="0"/>
              </a:rPr>
              <a:t>Agusi</a:t>
            </a: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Präsidentin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</a:p>
        </p:txBody>
      </p:sp>
      <p:sp>
        <p:nvSpPr>
          <p:cNvPr id="65" name="Rechteck 64"/>
          <p:cNvSpPr/>
          <p:nvPr/>
        </p:nvSpPr>
        <p:spPr>
          <a:xfrm>
            <a:off x="5241608" y="1700768"/>
            <a:ext cx="548627" cy="3250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5177578" y="2021572"/>
            <a:ext cx="8143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Mischpult</a:t>
            </a:r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hteck 77"/>
          <p:cNvSpPr/>
          <p:nvPr/>
        </p:nvSpPr>
        <p:spPr>
          <a:xfrm>
            <a:off x="415657" y="6051417"/>
            <a:ext cx="648000" cy="6120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Pascal 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Leucht-mann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RV SG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</a:p>
        </p:txBody>
      </p:sp>
      <p:sp>
        <p:nvSpPr>
          <p:cNvPr id="82" name="Rechteck 81"/>
          <p:cNvSpPr/>
          <p:nvPr/>
        </p:nvSpPr>
        <p:spPr>
          <a:xfrm>
            <a:off x="414898" y="2388000"/>
            <a:ext cx="647750" cy="6120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de-CH" altLang="de-DE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Songül Viridén</a:t>
            </a:r>
            <a:r>
              <a:rPr lang="de-CH" altLang="de-DE" sz="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CH" altLang="de-D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altLang="de-DE" sz="700" dirty="0">
                <a:latin typeface="Arial" panose="020B0604020202020204" pitchFamily="34" charset="0"/>
                <a:cs typeface="Arial" panose="020B0604020202020204" pitchFamily="34" charset="0"/>
              </a:rPr>
              <a:t>RV AS</a:t>
            </a:r>
            <a:br>
              <a:rPr lang="de-CH" altLang="de-D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alt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GLP</a:t>
            </a:r>
            <a:endParaRPr lang="de-CH" alt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415844" y="6663417"/>
            <a:ext cx="649185" cy="6120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de-CH" altLang="de-D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altLang="de-DE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 </a:t>
            </a:r>
            <a:r>
              <a:rPr lang="de-CH" altLang="de-DE" sz="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Kilchen</a:t>
            </a:r>
            <a:r>
              <a:rPr lang="de-CH" altLang="de-DE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-mann</a:t>
            </a:r>
            <a:r>
              <a:rPr lang="de-CH" altLang="de-DE" sz="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CH" altLang="de-DE" sz="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altLang="de-DE" sz="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RV </a:t>
            </a:r>
            <a:r>
              <a:rPr lang="de-CH" altLang="de-DE" sz="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WVA</a:t>
            </a:r>
            <a:r>
              <a:rPr lang="de-CH" altLang="de-DE" sz="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CH" altLang="de-DE" sz="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altLang="de-DE" sz="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SVP</a:t>
            </a:r>
            <a:endParaRPr lang="de-CH" altLang="de-DE" sz="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hteck 87"/>
          <p:cNvSpPr/>
          <p:nvPr/>
        </p:nvSpPr>
        <p:spPr>
          <a:xfrm>
            <a:off x="415423" y="4832706"/>
            <a:ext cx="648000" cy="6120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Jürgen </a:t>
            </a:r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Sulger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StS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a.i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hteck 92"/>
          <p:cNvSpPr/>
          <p:nvPr/>
        </p:nvSpPr>
        <p:spPr>
          <a:xfrm>
            <a:off x="415305" y="4223891"/>
            <a:ext cx="648000" cy="6120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Markus </a:t>
            </a:r>
            <a:r>
              <a:rPr lang="de-DE" sz="700" dirty="0" err="1">
                <a:latin typeface="Arial" panose="020B0604020202020204" pitchFamily="34" charset="0"/>
                <a:cs typeface="Arial" panose="020B0604020202020204" pitchFamily="34" charset="0"/>
              </a:rPr>
              <a:t>Bärtschiger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RV PR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</a:p>
        </p:txBody>
      </p:sp>
      <p:sp>
        <p:nvSpPr>
          <p:cNvPr id="95" name="Rechteck 94"/>
          <p:cNvSpPr/>
          <p:nvPr/>
        </p:nvSpPr>
        <p:spPr>
          <a:xfrm>
            <a:off x="417175" y="5441808"/>
            <a:ext cx="648000" cy="6120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Stefano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Kunz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RV BP</a:t>
            </a:r>
          </a:p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Die Mitte</a:t>
            </a:r>
          </a:p>
        </p:txBody>
      </p:sp>
      <p:sp>
        <p:nvSpPr>
          <p:cNvPr id="104" name="Rechteck 103"/>
          <p:cNvSpPr/>
          <p:nvPr/>
        </p:nvSpPr>
        <p:spPr>
          <a:xfrm>
            <a:off x="417608" y="7276360"/>
            <a:ext cx="649657" cy="6120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endParaRPr lang="de-CH" altLang="de-DE" sz="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Gerader Verbinder 10"/>
          <p:cNvCxnSpPr/>
          <p:nvPr/>
        </p:nvCxnSpPr>
        <p:spPr>
          <a:xfrm>
            <a:off x="369000" y="1053755"/>
            <a:ext cx="59850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5" name="Textfeld 104"/>
          <p:cNvSpPr txBox="1"/>
          <p:nvPr/>
        </p:nvSpPr>
        <p:spPr>
          <a:xfrm>
            <a:off x="2861548" y="855478"/>
            <a:ext cx="1192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Vorhang</a:t>
            </a:r>
          </a:p>
        </p:txBody>
      </p:sp>
      <p:sp>
        <p:nvSpPr>
          <p:cNvPr id="106" name="Rechteck 105"/>
          <p:cNvSpPr/>
          <p:nvPr/>
        </p:nvSpPr>
        <p:spPr>
          <a:xfrm>
            <a:off x="1114021" y="418326"/>
            <a:ext cx="612000" cy="6120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hteck 106"/>
          <p:cNvSpPr/>
          <p:nvPr/>
        </p:nvSpPr>
        <p:spPr>
          <a:xfrm>
            <a:off x="497263" y="418380"/>
            <a:ext cx="612000" cy="6120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feld 107"/>
          <p:cNvSpPr txBox="1"/>
          <p:nvPr/>
        </p:nvSpPr>
        <p:spPr>
          <a:xfrm>
            <a:off x="501207" y="55592"/>
            <a:ext cx="1247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Tisch für geheime Abstimmung</a:t>
            </a:r>
          </a:p>
        </p:txBody>
      </p:sp>
      <p:sp>
        <p:nvSpPr>
          <p:cNvPr id="109" name="Textfeld 108"/>
          <p:cNvSpPr txBox="1"/>
          <p:nvPr/>
        </p:nvSpPr>
        <p:spPr>
          <a:xfrm>
            <a:off x="585738" y="626085"/>
            <a:ext cx="12478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4 Stühle </a:t>
            </a:r>
          </a:p>
        </p:txBody>
      </p:sp>
    </p:spTree>
    <p:extLst>
      <p:ext uri="{BB962C8B-B14F-4D97-AF65-F5344CB8AC3E}">
        <p14:creationId xmlns:p14="http://schemas.microsoft.com/office/powerpoint/2010/main" val="26619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211</Words>
  <Application>Microsoft Office PowerPoint</Application>
  <PresentationFormat>A4-Papier (210 x 297 mm)</PresentationFormat>
  <Paragraphs>113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Gemeindeparlament Schlieren Sitzordnung per 27. Januar 2025</vt:lpstr>
    </vt:vector>
  </TitlesOfParts>
  <Company>Stadt Schlieren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Gemeindeparlament Schlieren Sitzordnung</dc:title>
  <dc:creator>Thoma Nicolas</dc:creator>
  <cp:lastModifiedBy>Lienhard Christoph</cp:lastModifiedBy>
  <cp:revision>158</cp:revision>
  <cp:lastPrinted>2022-06-10T06:25:32Z</cp:lastPrinted>
  <dcterms:created xsi:type="dcterms:W3CDTF">2020-11-12T09:29:48Z</dcterms:created>
  <dcterms:modified xsi:type="dcterms:W3CDTF">2025-01-13T18:06:40Z</dcterms:modified>
</cp:coreProperties>
</file>